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8" r:id="rId3"/>
    <p:sldId id="259" r:id="rId4"/>
    <p:sldId id="261" r:id="rId5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30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s://media.istockphoto.com/photos/superfoods-background-picture-id507213165?k=6&amp;m=507213165&amp;s=612x612&amp;w=0&amp;h=ZLoT3v0dtCrcdUHbgUSiRfsQc6Atv0mPBbjvW4qxbwM=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 rot="16200000">
            <a:off x="-1388892" y="897107"/>
            <a:ext cx="9635786" cy="6858000"/>
          </a:xfrm>
          <a:prstGeom prst="rect">
            <a:avLst/>
          </a:prstGeom>
          <a:noFill/>
        </p:spPr>
      </p:pic>
      <p:pic>
        <p:nvPicPr>
          <p:cNvPr id="3" name="Picture 2" descr="C:\Users\Эмилия\Desktop\РАБОТА\2018 год самоуправление\IMG_20180119_083656.jpg"/>
          <p:cNvPicPr>
            <a:picLocks noChangeAspect="1" noChangeArrowheads="1"/>
          </p:cNvPicPr>
          <p:nvPr/>
        </p:nvPicPr>
        <p:blipFill>
          <a:blip r:embed="rId3" cstate="print"/>
          <a:srcRect l="23438" b="47917"/>
          <a:stretch>
            <a:fillRect/>
          </a:stretch>
        </p:blipFill>
        <p:spPr bwMode="auto">
          <a:xfrm>
            <a:off x="304800" y="2209800"/>
            <a:ext cx="5727032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6172200" cy="1447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граем в </a:t>
            </a:r>
            <a:b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свою игру «Мы –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умелые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поварята»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pixelbrush.ru/uploads/posts/2014-02/1392216996_1-3.jpg"/>
          <p:cNvPicPr>
            <a:picLocks noChangeAspect="1" noChangeArrowheads="1"/>
          </p:cNvPicPr>
          <p:nvPr/>
        </p:nvPicPr>
        <p:blipFill>
          <a:blip r:embed="rId2"/>
          <a:srcRect r="10000" b="9167"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</p:spPr>
      </p:pic>
      <p:pic>
        <p:nvPicPr>
          <p:cNvPr id="3" name="Picture 4" descr="C:\Users\Эмилия\Desktop\РАБОТА\2018 год самоуправление\IMG-20180119-WA0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524000"/>
            <a:ext cx="4419600" cy="6329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s://static6.depositphotos.com/1144687/637/i/950/depositphotos_6370153-stock-photo-the-frame-made-of-fruits.jpg"/>
          <p:cNvPicPr>
            <a:picLocks noChangeAspect="1" noChangeArrowheads="1"/>
          </p:cNvPicPr>
          <p:nvPr/>
        </p:nvPicPr>
        <p:blipFill>
          <a:blip r:embed="rId2"/>
          <a:srcRect l="7527" t="5823" r="8602" b="6278"/>
          <a:stretch>
            <a:fillRect/>
          </a:stretch>
        </p:blipFill>
        <p:spPr bwMode="auto">
          <a:xfrm>
            <a:off x="0" y="0"/>
            <a:ext cx="6858000" cy="9300308"/>
          </a:xfrm>
          <a:prstGeom prst="rect">
            <a:avLst/>
          </a:prstGeom>
          <a:noFill/>
        </p:spPr>
      </p:pic>
      <p:pic>
        <p:nvPicPr>
          <p:cNvPr id="3" name="Picture 2" descr="C:\Users\Эмилия\Desktop\РАБОТА\2018 год самоуправление\IMG-20180119-WA0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752600"/>
            <a:ext cx="4043322" cy="5898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pixelbrush.ru/uploads/posts/2014-02/1392216996_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772" y="0"/>
            <a:ext cx="6969772" cy="9372600"/>
          </a:xfrm>
          <a:prstGeom prst="rect">
            <a:avLst/>
          </a:prstGeom>
          <a:noFill/>
        </p:spPr>
      </p:pic>
      <p:pic>
        <p:nvPicPr>
          <p:cNvPr id="2050" name="Picture 2" descr="C:\Users\Эмилия\Desktop\РАБОТА\2018 год самоуправление\IMG_20180119_083656.jpg"/>
          <p:cNvPicPr>
            <a:picLocks noChangeAspect="1" noChangeArrowheads="1"/>
          </p:cNvPicPr>
          <p:nvPr/>
        </p:nvPicPr>
        <p:blipFill>
          <a:blip r:embed="rId3" cstate="print"/>
          <a:srcRect l="23438" b="47917"/>
          <a:stretch>
            <a:fillRect/>
          </a:stretch>
        </p:blipFill>
        <p:spPr bwMode="auto">
          <a:xfrm>
            <a:off x="1676400" y="2514600"/>
            <a:ext cx="2590800" cy="1447800"/>
          </a:xfrm>
          <a:prstGeom prst="rect">
            <a:avLst/>
          </a:prstGeom>
          <a:noFill/>
        </p:spPr>
      </p:pic>
      <p:pic>
        <p:nvPicPr>
          <p:cNvPr id="2051" name="Picture 3" descr="C:\Users\Эмилия\Desktop\РАБОТА\2018 год самоуправление\IMG_20180119_083611.jpg"/>
          <p:cNvPicPr>
            <a:picLocks noChangeAspect="1" noChangeArrowheads="1"/>
          </p:cNvPicPr>
          <p:nvPr/>
        </p:nvPicPr>
        <p:blipFill>
          <a:blip r:embed="rId4" cstate="print"/>
          <a:srcRect r="57143" b="57143"/>
          <a:stretch>
            <a:fillRect/>
          </a:stretch>
        </p:blipFill>
        <p:spPr bwMode="auto">
          <a:xfrm>
            <a:off x="2362200" y="5257800"/>
            <a:ext cx="2336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</Words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Играем в  свою игру «Мы – умелые поварята»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Эмилия</dc:creator>
  <cp:lastModifiedBy>Эмилия</cp:lastModifiedBy>
  <cp:revision>4</cp:revision>
  <dcterms:created xsi:type="dcterms:W3CDTF">2018-01-19T14:21:15Z</dcterms:created>
  <dcterms:modified xsi:type="dcterms:W3CDTF">2018-01-19T15:03:47Z</dcterms:modified>
</cp:coreProperties>
</file>