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9" r:id="rId4"/>
    <p:sldId id="260" r:id="rId5"/>
    <p:sldId id="266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5AE8-5196-414C-8485-74A55A19C42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861-9225-4600-81F2-6D2338AEB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5AE8-5196-414C-8485-74A55A19C42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861-9225-4600-81F2-6D2338AEB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5AE8-5196-414C-8485-74A55A19C42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861-9225-4600-81F2-6D2338AEB6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5AE8-5196-414C-8485-74A55A19C42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861-9225-4600-81F2-6D2338AEB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5AE8-5196-414C-8485-74A55A19C42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861-9225-4600-81F2-6D2338AEB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5AE8-5196-414C-8485-74A55A19C42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861-9225-4600-81F2-6D2338AEB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5AE8-5196-414C-8485-74A55A19C42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861-9225-4600-81F2-6D2338AEB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5AE8-5196-414C-8485-74A55A19C42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861-9225-4600-81F2-6D2338AEB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5AE8-5196-414C-8485-74A55A19C42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861-9225-4600-81F2-6D2338AEB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5AE8-5196-414C-8485-74A55A19C42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861-9225-4600-81F2-6D2338AEB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5AE8-5196-414C-8485-74A55A19C42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861-9225-4600-81F2-6D2338AEB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2155AE8-5196-414C-8485-74A55A19C42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5A7F861-9225-4600-81F2-6D2338AEB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Муниципальное казенное дошкольное образовательное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учреждение города  Новосибирска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«Детский сад № 304 комбинированного вида»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7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4143380"/>
            <a:ext cx="8038750" cy="2571768"/>
          </a:xfrm>
        </p:spPr>
        <p:txBody>
          <a:bodyPr anchor="b">
            <a:normAutofit fontScale="70000" lnSpcReduction="20000"/>
          </a:bodyPr>
          <a:lstStyle/>
          <a:p>
            <a:pPr marL="627063" lvl="2" indent="0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</a:rPr>
              <a:t>Цель: </a:t>
            </a:r>
            <a:r>
              <a:rPr lang="ru-RU" sz="2600" dirty="0" smtClean="0">
                <a:solidFill>
                  <a:srgbClr val="C00000"/>
                </a:solidFill>
                <a:latin typeface="Bookman Old Style" pitchFamily="18" charset="0"/>
              </a:rPr>
              <a:t>формирование </a:t>
            </a:r>
            <a:r>
              <a:rPr lang="ru-RU" sz="2600" dirty="0" smtClean="0">
                <a:solidFill>
                  <a:srgbClr val="C00000"/>
                </a:solidFill>
                <a:latin typeface="Bookman Old Style" pitchFamily="18" charset="0"/>
              </a:rPr>
              <a:t>коммуникативной культуры всех участников педагогического процесса.</a:t>
            </a:r>
          </a:p>
          <a:p>
            <a:pPr marL="627063" lvl="2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Задачи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</a:p>
          <a:p>
            <a:pPr marL="342900" marR="18034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  <a:t>Развивать речь детей, отрабатывать диалогическую речь;</a:t>
            </a:r>
            <a:endParaRPr lang="ru-RU" sz="1800" dirty="0">
              <a:solidFill>
                <a:srgbClr val="C00000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marL="342900" marR="18034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  <a:t>Обогащать номинативный  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  <a:t>словарь;</a:t>
            </a:r>
            <a:endParaRPr lang="ru-RU" sz="1800" dirty="0">
              <a:solidFill>
                <a:srgbClr val="C00000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marL="342900" marR="18034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  <a:t>Развивать коммуникативные способности (навык публичных выступлений, работа «в команде»)</a:t>
            </a:r>
            <a:endParaRPr lang="ru-RU" sz="1800" dirty="0">
              <a:solidFill>
                <a:srgbClr val="C00000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marL="342900" marR="18034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  <a:t>Повышать уровень выразительности речи (голос, мимика, жесты)</a:t>
            </a:r>
            <a:endParaRPr lang="ru-RU" sz="1800" dirty="0">
              <a:solidFill>
                <a:srgbClr val="C00000"/>
              </a:solidFill>
              <a:effectLst/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4071934" y="1214422"/>
            <a:ext cx="4643470" cy="221457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3000" dirty="0" smtClean="0">
                <a:solidFill>
                  <a:srgbClr val="C00000"/>
                </a:solidFill>
                <a:latin typeface="Bookman Old Style" pitchFamily="18" charset="0"/>
              </a:rPr>
              <a:t>     </a:t>
            </a:r>
            <a:r>
              <a:rPr lang="ru-RU" sz="3000" b="1" dirty="0" smtClean="0">
                <a:solidFill>
                  <a:srgbClr val="C00000"/>
                </a:solidFill>
                <a:latin typeface="Bookman Old Style" pitchFamily="18" charset="0"/>
              </a:rPr>
              <a:t>Кружковая работа</a:t>
            </a:r>
            <a:br>
              <a:rPr lang="ru-RU" sz="3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latin typeface="Bookman Old Style" pitchFamily="18" charset="0"/>
              </a:rPr>
              <a:t>«Сказка за сказкой»</a:t>
            </a:r>
            <a:br>
              <a:rPr lang="ru-RU" sz="3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    Руководитель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: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   Сиденко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Л.В., 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первая квалификационная категория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Ягоды годжи игры по театрализации в картинках Худеем вмест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3071834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55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Bookman Old Style" pitchFamily="18" charset="0"/>
              </a:rPr>
              <a:t>Идея!</a:t>
            </a:r>
            <a:br>
              <a:rPr lang="ru-RU" sz="5400" b="1" dirty="0" smtClean="0">
                <a:latin typeface="Bookman Old Style" pitchFamily="18" charset="0"/>
              </a:rPr>
            </a:br>
            <a:endParaRPr lang="ru-RU" sz="5400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285720" y="1500188"/>
            <a:ext cx="8001056" cy="5715026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dirty="0" smtClean="0">
              <a:latin typeface="Bookman Old Style" pitchFamily="18" charset="0"/>
            </a:endParaRPr>
          </a:p>
          <a:p>
            <a:pPr algn="just"/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словаре В.И. Даля «сказка» определяется как "вымышленный рассказ, небывалая и даже несбыточная повесть, сказание".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Выражение “сказочный мир детства” - не пустые слова. В жизни ребенка с самого его рождения присутствует сказка со своими добрыми героями, превращениями и волшебными предметами. </a:t>
            </a:r>
            <a:endParaRPr lang="ru-RU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Дети моей группы очень любят сказки, часто их драматизируют.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 В играх – драматизациях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ребята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использовали ширму, но не всегда это было удобно. Мы придумали сделать домики из коробок и обыгрывать с их помощью  разные сказки. Первой вспомнилась русская народная сказка  «</a:t>
            </a:r>
            <a:r>
              <a:rPr lang="ru-RU" dirty="0" err="1" smtClean="0">
                <a:solidFill>
                  <a:schemeClr val="tx1"/>
                </a:solidFill>
                <a:latin typeface="Bookman Old Style" pitchFamily="18" charset="0"/>
              </a:rPr>
              <a:t>Заюшкина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 избушка»</a:t>
            </a:r>
          </a:p>
          <a:p>
            <a:pPr algn="just"/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 descr="Заюшкина избушка - Детский досуг Раскраски для детей - СКИДКИ ДО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0919">
            <a:off x="7230074" y="19131"/>
            <a:ext cx="1860896" cy="22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5929330"/>
            <a:ext cx="8414841" cy="928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Была у лисы избушка ледяная, а у зайца лубяная…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76094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Воплощение идеи в жизнь.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124" name="Picture 4" descr="Заюшкина избушка в Бантики-рогатки - Афиша событий и отдых во Владивосто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42" b="3380"/>
          <a:stretch/>
        </p:blipFill>
        <p:spPr bwMode="auto">
          <a:xfrm>
            <a:off x="3500430" y="1142984"/>
            <a:ext cx="1975973" cy="137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Ромашка\Сиденко Л.В\Работы\DSC00171.JPG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84"/>
          <a:stretch/>
        </p:blipFill>
        <p:spPr bwMode="auto">
          <a:xfrm rot="20993814">
            <a:off x="362390" y="2561468"/>
            <a:ext cx="2489358" cy="332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Ромашка\Сиденко Л.В\Работы\DSC00170.JPG"/>
          <p:cNvPicPr>
            <a:picLocks noChangeAspect="1" noChangeArrowheads="1"/>
          </p:cNvPicPr>
          <p:nvPr/>
        </p:nvPicPr>
        <p:blipFill rotWithShape="1">
          <a:blip r:embed="rId4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0"/>
          <a:stretch/>
        </p:blipFill>
        <p:spPr bwMode="auto">
          <a:xfrm rot="553656">
            <a:off x="6280096" y="2488832"/>
            <a:ext cx="2348361" cy="334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с3po\Рабочий стол\Фото\Ромашка\Сиденко Л.В\20150407_1539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805248"/>
            <a:ext cx="2286016" cy="304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66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00430" y="242888"/>
            <a:ext cx="5643570" cy="33289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Наши гастроли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 Сначала мы показывали спектакли нашим малышам, потом нас пригласили в гости дети</a:t>
            </a:r>
            <a:b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 из логопедической группы, 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и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з старшей и даже  ребята из соседнего корпуса!</a:t>
            </a:r>
            <a:endParaRPr lang="ru-RU" sz="20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Скачать Картинки детский театр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3405425" cy="256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Ромашка\Новая папка (3)\DSC007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93"/>
          <a:stretch/>
        </p:blipFill>
        <p:spPr bwMode="auto">
          <a:xfrm>
            <a:off x="214282" y="3357562"/>
            <a:ext cx="4103301" cy="33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Ромашка\Новая папка (3)\DSC007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2"/>
            <a:ext cx="4321530" cy="324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32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Наши гастроли</a:t>
            </a:r>
            <a:endParaRPr lang="ru-RU" dirty="0"/>
          </a:p>
        </p:txBody>
      </p:sp>
      <p:pic>
        <p:nvPicPr>
          <p:cNvPr id="4" name="Picture 2" descr="E:\Ромашка\Новая папка (3)\DSC00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357430"/>
            <a:ext cx="4096330" cy="307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Ромашка\Новая папка (3)\DSC00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02" y="2309374"/>
            <a:ext cx="3833468" cy="2994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ДАР Центр дополнительного образования и творческого развития детей и подростков &quot;Дар&quot; Страница 10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5500702"/>
            <a:ext cx="1562793" cy="11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ДАР Центр дополнительного образования и творческого развития детей и подростков &quot;Дар&quot; Страница 1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5500702"/>
            <a:ext cx="1562793" cy="11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ДАР Центр дополнительного образования и творческого развития детей и подростков &quot;Дар&quot; Страница 1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5500702"/>
            <a:ext cx="1562793" cy="11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омашка\Новая папка (3)\DSC0078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360" y="728700"/>
            <a:ext cx="3849688" cy="2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Ромашка\Новая папка (3)\DSC00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4624" y="764704"/>
            <a:ext cx="374500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Ромашка\Новая папка (3)\DSC007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90" y="3781708"/>
            <a:ext cx="3831870" cy="28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Ромашка\Новая папка (3)\DSC008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4624" y="3739293"/>
            <a:ext cx="3732442" cy="27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ересмешник обезьянничает 2 (+2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8885" y="-232320"/>
            <a:ext cx="34861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78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Просмотр изображения 2609869 Сервис публикации и хранения изображений : хостинг картинок : размещение фоток : место для фотогра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4904" y="3284984"/>
            <a:ext cx="1212726" cy="1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Ромашка\Новая папка (3)\DSC007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25550">
            <a:off x="422789" y="1648100"/>
            <a:ext cx="3553908" cy="266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38328"/>
            <a:ext cx="8401080" cy="125272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Bookman Old Style" pitchFamily="18" charset="0"/>
              </a:rPr>
              <a:t>А это - наши </a:t>
            </a:r>
            <a:r>
              <a:rPr lang="ru-RU" sz="4000" dirty="0" smtClean="0">
                <a:latin typeface="Bookman Old Style" pitchFamily="18" charset="0"/>
              </a:rPr>
              <a:t>благодарные зрители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9" name="Picture 3" descr="E:\Ромашка\Новая папка (3)\DSC007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9702">
            <a:off x="4943321" y="1663766"/>
            <a:ext cx="3600985" cy="270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Ромашка\Новая папка (3)\DSC008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8519" y="4371346"/>
            <a:ext cx="3095748" cy="232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Ромашка\Новая папка (3)\DSC008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474" y="4365104"/>
            <a:ext cx="3048815" cy="22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Скачать Большие картинки для детского сада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57192"/>
            <a:ext cx="1170558" cy="129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78" y="5235003"/>
            <a:ext cx="1116434" cy="12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42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Наши творческие планы: 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сказка Братьев Гримм «Пряничный домик»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Picture 2" descr="E:\Ромашка\Новая папка (3)\DSC00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3290">
            <a:off x="5508104" y="1596715"/>
            <a:ext cx="3205048" cy="240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с3po\Рабочий стол\Фото\Ромашка\Сиденко Л.В\20150407_1538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0" r="-860" b="5862"/>
          <a:stretch/>
        </p:blipFill>
        <p:spPr bwMode="auto">
          <a:xfrm rot="21053304">
            <a:off x="411806" y="1538286"/>
            <a:ext cx="3421724" cy="241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Ромашка\Сиденко Л.В\Работы\DSC001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93216"/>
            <a:ext cx="3373851" cy="253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Ромашка\Сиденко Л.В\Работы\DSC001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4093" y="1527662"/>
            <a:ext cx="1828065" cy="243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Ромашка\Сиденко Л.В\Работы\20150409_1029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93216"/>
            <a:ext cx="3300570" cy="2475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85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Ромашка\Новая папка (3)\DSC00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833"/>
          <a:stretch>
            <a:fillRect/>
          </a:stretch>
        </p:blipFill>
        <p:spPr bwMode="auto">
          <a:xfrm>
            <a:off x="500035" y="1340768"/>
            <a:ext cx="8170292" cy="508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904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Bookman Old Style" pitchFamily="18" charset="0"/>
              </a:rPr>
              <a:t>А это мы – режиссеры и акт</a:t>
            </a:r>
            <a:r>
              <a:rPr lang="ru-RU" sz="3600" dirty="0">
                <a:latin typeface="Bookman Old Style" pitchFamily="18" charset="0"/>
              </a:rPr>
              <a:t>ё</a:t>
            </a:r>
            <a:r>
              <a:rPr lang="ru-RU" sz="3600" dirty="0" smtClean="0">
                <a:latin typeface="Bookman Old Style" pitchFamily="18" charset="0"/>
              </a:rPr>
              <a:t>ры</a:t>
            </a:r>
            <a:r>
              <a:rPr lang="ru-RU" sz="3600" dirty="0" smtClean="0">
                <a:latin typeface="Bookman Old Style" pitchFamily="18" charset="0"/>
              </a:rPr>
              <a:t>!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Спасибо за внимание!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4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304</TotalTime>
  <Words>198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Муниципальное казенное дошкольное образовательное  учреждение города  Новосибирска  «Детский сад № 304 комбинированного вида»  </vt:lpstr>
      <vt:lpstr>Идея! </vt:lpstr>
      <vt:lpstr>Воплощение идеи в жизнь.</vt:lpstr>
      <vt:lpstr>Наши гастроли.  Сначала мы показывали спектакли нашим малышам, потом нас пригласили в гости дети  из логопедической группы, из старшей и даже  ребята из соседнего корпуса!</vt:lpstr>
      <vt:lpstr>Наши гастроли</vt:lpstr>
      <vt:lpstr>Слайд 6</vt:lpstr>
      <vt:lpstr>А это - наши благодарные зрители.</vt:lpstr>
      <vt:lpstr>Наши творческие планы:  сказка Братьев Гримм «Пряничный домик»</vt:lpstr>
      <vt:lpstr>А это мы – режиссеры и актёры!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«Сказка за сказкой»</dc:title>
  <dc:creator>Bill</dc:creator>
  <cp:lastModifiedBy>Эмилия</cp:lastModifiedBy>
  <cp:revision>19</cp:revision>
  <dcterms:created xsi:type="dcterms:W3CDTF">2015-04-07T08:51:01Z</dcterms:created>
  <dcterms:modified xsi:type="dcterms:W3CDTF">2018-01-14T05:48:10Z</dcterms:modified>
</cp:coreProperties>
</file>